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C88FED6-97E0-4C32-8A28-F503ADA1CE8A}" type="datetimeFigureOut">
              <a:rPr lang="ru-RU" smtClean="0"/>
              <a:t>28.03.2024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01EEF8C-F670-4EAF-B5AC-318F657C77A4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1619239"/>
          </a:xfrm>
        </p:spPr>
        <p:txBody>
          <a:bodyPr/>
          <a:lstStyle/>
          <a:p>
            <a:pPr algn="ctr"/>
            <a:r>
              <a:rPr lang="ru-RU" b="1" dirty="0" smtClean="0"/>
              <a:t>Как научить ответственности</a:t>
            </a:r>
            <a:endParaRPr lang="ru-RU" b="1" dirty="0"/>
          </a:p>
        </p:txBody>
      </p:sp>
      <p:pic>
        <p:nvPicPr>
          <p:cNvPr id="1028" name="Picture 4" descr="https://static.tildacdn.com/tild3237-3165-4635-a565-333533333466/Gardening-2048x136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857496"/>
            <a:ext cx="5500726" cy="36638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3179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 descr="C:\Users\Admin\Downloads\IMG_22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3043"/>
          <a:stretch>
            <a:fillRect/>
          </a:stretch>
        </p:blipFill>
        <p:spPr bwMode="auto">
          <a:xfrm>
            <a:off x="1643041" y="114895"/>
            <a:ext cx="6072231" cy="6600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ownloads\IMG_224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142852"/>
            <a:ext cx="4572033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Admin\Downloads\IMG_22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910851"/>
            <a:ext cx="4643438" cy="5804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ownloads\IMG_224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52"/>
            <a:ext cx="5292419" cy="6615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Admin\Downloads\IMG_22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86378" cy="6107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Admin\Downloads\IMG_22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857232"/>
            <a:ext cx="4667905" cy="5834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31794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000" b="1" smtClean="0"/>
          </a:p>
          <a:p>
            <a:pPr algn="ctr">
              <a:buNone/>
            </a:pPr>
            <a:r>
              <a:rPr lang="ru-RU" sz="4000" b="1" smtClean="0"/>
              <a:t>БЕРЕГИТЕ </a:t>
            </a:r>
            <a:r>
              <a:rPr lang="ru-RU" sz="4000" b="1" dirty="0" smtClean="0"/>
              <a:t>СЕБЯ </a:t>
            </a:r>
          </a:p>
          <a:p>
            <a:pPr algn="ctr">
              <a:buNone/>
            </a:pPr>
            <a:r>
              <a:rPr lang="ru-RU" sz="4000" b="1" dirty="0" smtClean="0"/>
              <a:t>И СВОИХ БЛИЗКИХ!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19</TotalTime>
  <Words>9</Words>
  <Application>Microsoft Office PowerPoint</Application>
  <PresentationFormat>Экран (4:3)</PresentationFormat>
  <Paragraphs>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Литейная</vt:lpstr>
      <vt:lpstr>Как научить ответственности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</cp:revision>
  <dcterms:created xsi:type="dcterms:W3CDTF">2024-03-28T04:18:44Z</dcterms:created>
  <dcterms:modified xsi:type="dcterms:W3CDTF">2024-03-28T04:38:16Z</dcterms:modified>
</cp:coreProperties>
</file>