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0458F6F-3300-4A3D-A5DC-25D0A54951D3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FE923A8-515F-4720-8E17-34318B9DA88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t.me/animago_world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AppData\Local\Temp\Rar$DIa5788.14467\IMG_15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5788.37572\IMG_15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0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AppData\Local\Temp\Rar$DIa5788.47486\IMG_158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dmin\AppData\Local\Temp\Rar$DIa5788.2044\IMG_158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47"/>
            <a:ext cx="9144000" cy="6858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dmin\AppData\Local\Temp\Rar$DIa5788.5442\IMG_158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54162"/>
            <a:ext cx="7929618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Берегите себя 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 своих близких!</a:t>
            </a:r>
          </a:p>
          <a:p>
            <a:pPr algn="ctr">
              <a:buNone/>
            </a:pPr>
            <a:endParaRPr lang="ru-RU" sz="1800" dirty="0" smtClean="0">
              <a:solidFill>
                <a:schemeClr val="tx1"/>
              </a:solidFill>
              <a:hlinkClick r:id="rId2"/>
            </a:endParaRPr>
          </a:p>
          <a:p>
            <a:pPr algn="ctr">
              <a:buNone/>
            </a:pPr>
            <a:endParaRPr lang="ru-RU" sz="1800" dirty="0" smtClean="0">
              <a:solidFill>
                <a:schemeClr val="tx1"/>
              </a:solidFill>
              <a:hlinkClick r:id="rId2"/>
            </a:endParaRPr>
          </a:p>
          <a:p>
            <a:pPr algn="r"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algn="r"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algn="r"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algn="r"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algn="r"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algn="r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Материал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составлен: 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://t.me/animago_world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</TotalTime>
  <Words>12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2023-11-19T13:50:02Z</dcterms:created>
  <dcterms:modified xsi:type="dcterms:W3CDTF">2023-11-19T14:06:55Z</dcterms:modified>
</cp:coreProperties>
</file>