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7" r:id="rId2"/>
    <p:sldId id="264" r:id="rId3"/>
    <p:sldId id="271" r:id="rId4"/>
    <p:sldId id="272" r:id="rId5"/>
    <p:sldId id="313" r:id="rId6"/>
    <p:sldId id="314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A08"/>
    <a:srgbClr val="223227"/>
    <a:srgbClr val="1B7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6187" autoAdjust="0"/>
  </p:normalViewPr>
  <p:slideViewPr>
    <p:cSldViewPr snapToGrid="0" showGuides="1">
      <p:cViewPr varScale="1">
        <p:scale>
          <a:sx n="69" d="100"/>
          <a:sy n="69" d="100"/>
        </p:scale>
        <p:origin x="1062" y="78"/>
      </p:cViewPr>
      <p:guideLst>
        <p:guide orient="horz" pos="2160"/>
        <p:guide pos="3840"/>
        <p:guide pos="312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13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DF507-FED3-462B-985E-C3641932B878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169BB-EF34-43F8-A5B9-4C6E7F2EF8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9906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92" y="2404534"/>
            <a:ext cx="63106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492" y="4050834"/>
            <a:ext cx="63106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609600"/>
            <a:ext cx="698479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988" y="3632200"/>
            <a:ext cx="586992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1931988"/>
            <a:ext cx="6984793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2" y="609600"/>
            <a:ext cx="697791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3735" y="609600"/>
            <a:ext cx="1060104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335" y="609600"/>
            <a:ext cx="5736372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2700868"/>
            <a:ext cx="6984793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335" y="2160589"/>
            <a:ext cx="3399528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5600" y="2160590"/>
            <a:ext cx="3399528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3" y="2160983"/>
            <a:ext cx="34008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43" y="2737246"/>
            <a:ext cx="3400819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4311" y="2160983"/>
            <a:ext cx="340081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34312" y="2737246"/>
            <a:ext cx="3400814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1498604"/>
            <a:ext cx="3131804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875" y="514924"/>
            <a:ext cx="3667252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2777069"/>
            <a:ext cx="313180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4800600"/>
            <a:ext cx="698479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334" y="609600"/>
            <a:ext cx="698479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5367338"/>
            <a:ext cx="698479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9906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4" y="2160590"/>
            <a:ext cx="698479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4171" y="6041363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0334" y="6041363"/>
            <a:ext cx="51168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9914" y="6041363"/>
            <a:ext cx="555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7789" y="1500394"/>
            <a:ext cx="8054939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22322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План деятельности ГМО педагогов-организаторов учреждений дополнительного образования</a:t>
            </a:r>
          </a:p>
          <a:p>
            <a:pPr algn="ctr"/>
            <a:r>
              <a:rPr lang="ru-RU" sz="3200" b="1" i="1" dirty="0" smtClean="0">
                <a:solidFill>
                  <a:srgbClr val="22322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b="1" i="1" dirty="0">
                <a:solidFill>
                  <a:srgbClr val="22322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2022-2023 учебный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4771" y="5041530"/>
            <a:ext cx="74370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162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Мазур </a:t>
            </a:r>
            <a:r>
              <a:rPr lang="ru-RU" sz="2500" b="1" dirty="0">
                <a:solidFill>
                  <a:srgbClr val="162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Е.В. – </a:t>
            </a:r>
            <a:r>
              <a:rPr lang="ru-RU" sz="2500" i="1" dirty="0">
                <a:solidFill>
                  <a:srgbClr val="162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высшей кв</a:t>
            </a:r>
            <a:r>
              <a:rPr lang="ru-RU" sz="2500" i="1" dirty="0" smtClean="0">
                <a:solidFill>
                  <a:srgbClr val="162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категории МАУДО </a:t>
            </a:r>
            <a:r>
              <a:rPr lang="ru-RU" sz="2500" i="1" dirty="0">
                <a:solidFill>
                  <a:srgbClr val="162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«ЦРТДЮ «Созвездие» г. Орска»</a:t>
            </a:r>
          </a:p>
        </p:txBody>
      </p:sp>
    </p:spTree>
    <p:extLst>
      <p:ext uri="{BB962C8B-B14F-4D97-AF65-F5344CB8AC3E}">
        <p14:creationId xmlns:p14="http://schemas.microsoft.com/office/powerpoint/2010/main" val="7583217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91532" y="1029184"/>
            <a:ext cx="70627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рабочей группы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500" b="0" i="1" u="sng" strike="noStrike" cap="none" normalizeH="0" baseline="0" dirty="0" smtClean="0">
              <a:ln>
                <a:noFill/>
              </a:ln>
              <a:solidFill>
                <a:srgbClr val="162A08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622" y="2170026"/>
            <a:ext cx="772912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заместители директора по УВР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УДО г. Орска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педагогов-организаторов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Орска;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педагоги-организаторы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 г. Орска.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Эмблема-ЦРТДЮ-в-прозрачном.png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8130745" y="251702"/>
            <a:ext cx="1528223" cy="152454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354224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8312" y="746963"/>
            <a:ext cx="798195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профессиональной компетенции педагогов-организаторов через дифференциацию и оптимальное сочетание видов и форм методической работы, стимуляция творческой профессиональной активности и стремления к профессиональному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росту.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личностно-деловых и профессиональных качеств педагогов – организаторов, развитие их творческого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потенциала.</a:t>
            </a:r>
            <a:endParaRPr kumimoji="0" lang="ru-RU" altLang="ru-RU" sz="3000" b="0" i="0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 descr="Эмблема-ЦРТДЮ-в-прозрачном.png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8320262" y="157109"/>
            <a:ext cx="1391258" cy="138791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378175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4148" y="613996"/>
            <a:ext cx="7010401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ноябрь 2022 года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ГТП «Семейный </a:t>
            </a:r>
            <a:r>
              <a:rPr lang="ru-RU" sz="2300" b="1" dirty="0" err="1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квест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как эффективное средство активизации работы с родителями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 ( </a:t>
            </a:r>
            <a:r>
              <a:rPr lang="ru-RU" sz="2300" b="1" dirty="0" err="1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Тюлегенова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Ш.Н., педагог -организатор МАУДО «ЦРТДЮ «Искра» г. Орска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»)</a:t>
            </a:r>
            <a:endParaRPr lang="ru-RU" sz="2300" b="1" dirty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Эмблема-ЦРТДЮ-в-прозрачном.png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8320262" y="157109"/>
            <a:ext cx="1391258" cy="1387911"/>
          </a:xfrm>
          <a:prstGeom prst="rect">
            <a:avLst/>
          </a:prstGeom>
          <a:effectLst/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44148" y="2790570"/>
            <a:ext cx="7010401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2. декабрь </a:t>
            </a: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2022 года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городской семинар-практикум «Формирование профессионального самоопределения обучающихся в МАУДО «ЦРТДЮ «Созвездие» г. Орска»: этапы и методы профориентации работы в детских клубах по месту Центра «Созвездие»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(Мазур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Е.В. - методист, Ткаченко Т.В. – педагог -психолог, Недорезова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А.С.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педагог-организатор)</a:t>
            </a:r>
            <a:endParaRPr lang="ru-RU" sz="2300" b="1" dirty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8175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192" y="-35982"/>
            <a:ext cx="690529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. IX открытый конкурс детских театрализованных программ «Забава - 2023</a:t>
            </a:r>
            <a:r>
              <a:rPr lang="ru-RU" sz="28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500" b="1" i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(январь 2023 г., МАУДО «ЦРТДЮ «Созвездие» г. Орска»)</a:t>
            </a:r>
          </a:p>
        </p:txBody>
      </p:sp>
      <p:pic>
        <p:nvPicPr>
          <p:cNvPr id="34818" name="Picture 2" descr="http://sozvezdie-orsk.ru/yubilej/fotografii/image.raw?view=image&amp;type=img&amp;id=109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848665"/>
            <a:ext cx="3052106" cy="2029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0" name="Picture 4" descr="http://sozvezdie-orsk.ru/yubilej/fotografii/image.raw?view=image&amp;type=img&amp;id=14900"/>
          <p:cNvPicPr>
            <a:picLocks noChangeAspect="1" noChangeArrowheads="1"/>
          </p:cNvPicPr>
          <p:nvPr/>
        </p:nvPicPr>
        <p:blipFill>
          <a:blip r:embed="rId3"/>
          <a:srcRect l="6890" r="13167" b="12155"/>
          <a:stretch>
            <a:fillRect/>
          </a:stretch>
        </p:blipFill>
        <p:spPr bwMode="auto">
          <a:xfrm>
            <a:off x="3740272" y="1848522"/>
            <a:ext cx="2754168" cy="20087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2" name="Picture 6" descr="http://sozvezdie-orsk.ru/images/novosti/dk_orion/2015013002.jpg"/>
          <p:cNvPicPr>
            <a:picLocks noChangeAspect="1" noChangeArrowheads="1"/>
          </p:cNvPicPr>
          <p:nvPr/>
        </p:nvPicPr>
        <p:blipFill>
          <a:blip r:embed="rId4"/>
          <a:srcRect t="6696" r="24514" b="5854"/>
          <a:stretch>
            <a:fillRect/>
          </a:stretch>
        </p:blipFill>
        <p:spPr bwMode="auto">
          <a:xfrm>
            <a:off x="6893061" y="1816753"/>
            <a:ext cx="2675976" cy="20615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4" name="Picture 8" descr="http://sozvezdie-orsk.ru/yubilej/fotografii/image.raw?view=image&amp;type=img&amp;id=18067"/>
          <p:cNvPicPr>
            <a:picLocks noChangeAspect="1" noChangeArrowheads="1"/>
          </p:cNvPicPr>
          <p:nvPr/>
        </p:nvPicPr>
        <p:blipFill>
          <a:blip r:embed="rId5"/>
          <a:srcRect t="10560"/>
          <a:stretch>
            <a:fillRect/>
          </a:stretch>
        </p:blipFill>
        <p:spPr bwMode="auto">
          <a:xfrm>
            <a:off x="255718" y="4382813"/>
            <a:ext cx="2855344" cy="1915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6" name="Picture 10" descr="http://sozvezdie-orsk.ru/yubilej/fotografii/image.raw?view=image&amp;type=orig&amp;id=2177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3318006" y="4413314"/>
            <a:ext cx="3237498" cy="1861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8" name="Picture 12" descr="http://sozvezdie-orsk.ru/yubilej/fotografii/image.raw?view=image&amp;type=img&amp;id=2789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91626" y="4412716"/>
            <a:ext cx="2753563" cy="1834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Эмблема-ЦРТДЮ-в-прозрачном.png"/>
          <p:cNvPicPr>
            <a:picLocks noChangeAspect="1"/>
          </p:cNvPicPr>
          <p:nvPr/>
        </p:nvPicPr>
        <p:blipFill>
          <a:blip r:embed="rId8" cstate="print">
            <a:lum bright="-10000" contrast="30000"/>
          </a:blip>
          <a:stretch>
            <a:fillRect/>
          </a:stretch>
        </p:blipFill>
        <p:spPr>
          <a:xfrm>
            <a:off x="8320262" y="157109"/>
            <a:ext cx="1391258" cy="138791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908816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4148" y="260054"/>
            <a:ext cx="7010401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январь 2023 года </a:t>
            </a:r>
            <a:endParaRPr lang="ru-RU" sz="2300" b="1" u="sng" dirty="0" smtClean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Городской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практико-ориентированный семинар «</a:t>
            </a:r>
            <a:r>
              <a:rPr lang="ru-RU" sz="2300" b="1" dirty="0" err="1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Видеопрезентация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– портфолио сегодняшнего дня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(Шумаков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А.А. – методист,  Шумакова Е.В. – педагог-организатор МАУДО «Дворец пионеров и школьников г. Орска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»)</a:t>
            </a:r>
            <a:endParaRPr lang="ru-RU" sz="2300" b="1" dirty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300" b="1" u="sng" dirty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Эмблема-ЦРТДЮ-в-прозрачном.png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8320262" y="157109"/>
            <a:ext cx="1391258" cy="1387911"/>
          </a:xfrm>
          <a:prstGeom prst="rect">
            <a:avLst/>
          </a:prstGeom>
          <a:effectLst/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44148" y="2790570"/>
            <a:ext cx="7010401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u="sng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5. февраль </a:t>
            </a:r>
            <a:r>
              <a:rPr lang="ru-RU" sz="2300" b="1" u="sng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2023 года </a:t>
            </a:r>
            <a:endParaRPr lang="ru-RU" sz="2300" b="1" u="sng" dirty="0" smtClean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ГТП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«Повышение значимости роли отца в формировании представлений современной молодежи о семье и о семейных ценностях посредством привлечения к участи в городском конкурсе «Папа и я – верные друзья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(Киселева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А.А. – зам. 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директора, </a:t>
            </a:r>
            <a:r>
              <a:rPr lang="ru-RU" sz="2300" b="1" dirty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Киселев Д.С. – инструктор по ФК, Маковская О.И. – педагог-организатор МАУДО «ЦРТДЮ «Радость» г. Орска</a:t>
            </a:r>
            <a:r>
              <a:rPr lang="ru-RU" sz="2300" b="1" dirty="0" smtClean="0">
                <a:solidFill>
                  <a:srgbClr val="223227"/>
                </a:solidFill>
                <a:latin typeface="Arial" pitchFamily="34" charset="0"/>
                <a:cs typeface="Arial" pitchFamily="34" charset="0"/>
              </a:rPr>
              <a:t>»)</a:t>
            </a:r>
            <a:endParaRPr lang="ru-RU" sz="2300" b="1" dirty="0">
              <a:solidFill>
                <a:srgbClr val="22322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305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</TotalTime>
  <Words>336</Words>
  <Application>Microsoft Office PowerPoint</Application>
  <PresentationFormat>Лист A4 (210x297 мм)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апр</dc:creator>
  <cp:lastModifiedBy>admin</cp:lastModifiedBy>
  <cp:revision>137</cp:revision>
  <dcterms:created xsi:type="dcterms:W3CDTF">2015-11-13T13:54:06Z</dcterms:created>
  <dcterms:modified xsi:type="dcterms:W3CDTF">2022-10-07T06:18:55Z</dcterms:modified>
</cp:coreProperties>
</file>