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7" r:id="rId2"/>
    <p:sldId id="264" r:id="rId3"/>
    <p:sldId id="271" r:id="rId4"/>
    <p:sldId id="272" r:id="rId5"/>
    <p:sldId id="273" r:id="rId6"/>
    <p:sldId id="275" r:id="rId7"/>
    <p:sldId id="312" r:id="rId8"/>
    <p:sldId id="278" r:id="rId9"/>
    <p:sldId id="314" r:id="rId10"/>
    <p:sldId id="317" r:id="rId11"/>
    <p:sldId id="279" r:id="rId12"/>
    <p:sldId id="319" r:id="rId13"/>
    <p:sldId id="315" r:id="rId14"/>
    <p:sldId id="287" r:id="rId15"/>
    <p:sldId id="318" r:id="rId16"/>
    <p:sldId id="313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A08"/>
    <a:srgbClr val="223227"/>
    <a:srgbClr val="1B7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96187" autoAdjust="0"/>
  </p:normalViewPr>
  <p:slideViewPr>
    <p:cSldViewPr snapToGrid="0" showGuides="1">
      <p:cViewPr varScale="1">
        <p:scale>
          <a:sx n="69" d="100"/>
          <a:sy n="69" d="100"/>
        </p:scale>
        <p:origin x="1062" y="54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3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DF507-FED3-462B-985E-C3641932B878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169BB-EF34-43F8-A5B9-4C6E7F2EF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906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92" y="2404534"/>
            <a:ext cx="63106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92" y="4050834"/>
            <a:ext cx="63106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609600"/>
            <a:ext cx="6984793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988" y="3632200"/>
            <a:ext cx="586992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1931988"/>
            <a:ext cx="6984793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609600"/>
            <a:ext cx="697791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3735" y="609600"/>
            <a:ext cx="1060104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335" y="609600"/>
            <a:ext cx="573637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2700868"/>
            <a:ext cx="6984793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5" y="2160589"/>
            <a:ext cx="3399528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5600" y="2160590"/>
            <a:ext cx="3399528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043" y="2160983"/>
            <a:ext cx="34008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43" y="2737246"/>
            <a:ext cx="3400819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311" y="2160983"/>
            <a:ext cx="340081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312" y="2737246"/>
            <a:ext cx="3400814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1498604"/>
            <a:ext cx="3131804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75" y="514924"/>
            <a:ext cx="3667252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2777069"/>
            <a:ext cx="313180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4800600"/>
            <a:ext cx="698479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334" y="609600"/>
            <a:ext cx="698479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5367338"/>
            <a:ext cx="6984792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906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4" y="2160590"/>
            <a:ext cx="698479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4171" y="6041363"/>
            <a:ext cx="74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334" y="6041363"/>
            <a:ext cx="511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914" y="6041363"/>
            <a:ext cx="55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771" y="1084757"/>
            <a:ext cx="8054939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223227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План деятельности </a:t>
            </a:r>
            <a:r>
              <a:rPr lang="ru-RU" sz="3200" b="1" i="1" dirty="0">
                <a:solidFill>
                  <a:srgbClr val="223227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муниципальной площадки по комплексному сопровождению развития социально-педагогического направления (работа по месту жительства) </a:t>
            </a:r>
            <a:endParaRPr lang="ru-RU" sz="3200" b="1" i="1" dirty="0" smtClean="0">
              <a:solidFill>
                <a:srgbClr val="223227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i="1" dirty="0" smtClean="0">
                <a:solidFill>
                  <a:srgbClr val="223227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3200" b="1" i="1" dirty="0">
                <a:solidFill>
                  <a:srgbClr val="223227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2022-2023 учебный год</a:t>
            </a:r>
            <a:endParaRPr lang="ru-RU" sz="3200" b="1" i="1" dirty="0">
              <a:solidFill>
                <a:srgbClr val="223227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771" y="5041530"/>
            <a:ext cx="74370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16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Мазур </a:t>
            </a:r>
            <a:r>
              <a:rPr lang="ru-RU" sz="2500" b="1" dirty="0">
                <a:solidFill>
                  <a:srgbClr val="16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Е.В. – </a:t>
            </a:r>
            <a:r>
              <a:rPr lang="ru-RU" sz="2500" i="1" dirty="0">
                <a:solidFill>
                  <a:srgbClr val="16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высшей кв</a:t>
            </a:r>
            <a:r>
              <a:rPr lang="ru-RU" sz="2500" i="1" dirty="0" smtClean="0">
                <a:solidFill>
                  <a:srgbClr val="16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категории </a:t>
            </a:r>
            <a:r>
              <a:rPr lang="ru-RU" sz="2500" i="1" dirty="0" smtClean="0">
                <a:solidFill>
                  <a:srgbClr val="16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МАУДО </a:t>
            </a:r>
            <a:r>
              <a:rPr lang="ru-RU" sz="2500" i="1" dirty="0">
                <a:solidFill>
                  <a:srgbClr val="162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«ЦРТДЮ «Созвездие» г. Орска»</a:t>
            </a:r>
          </a:p>
        </p:txBody>
      </p:sp>
    </p:spTree>
    <p:extLst>
      <p:ext uri="{BB962C8B-B14F-4D97-AF65-F5344CB8AC3E}">
        <p14:creationId xmlns:p14="http://schemas.microsoft.com/office/powerpoint/2010/main" val="7583217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2029" y="65198"/>
            <a:ext cx="747899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7. Конкурс «Школьная </a:t>
            </a:r>
            <a:r>
              <a:rPr lang="ru-RU" sz="2800" b="1" u="sng" dirty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весна - 2023» в рамках сетевого взаимодействия по реализации Рабочей программы воспитания МАУДО «ЦРТДЮ «Созвездие» г. Орска» «В мире добра</a:t>
            </a:r>
            <a:r>
              <a:rPr lang="ru-RU" sz="28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800" b="1" u="sng" dirty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номинация «Художественное </a:t>
            </a:r>
            <a:r>
              <a:rPr lang="ru-RU" sz="2800" b="1" u="sng" dirty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слово</a:t>
            </a:r>
            <a:r>
              <a:rPr lang="ru-RU" sz="28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» (апрель 2023, МАУДО «ЦРТДЮ «Созвездие» г. Орска») </a:t>
            </a:r>
            <a:endParaRPr lang="ru-RU" sz="2800" b="1" u="sng" dirty="0">
              <a:solidFill>
                <a:srgbClr val="22322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Эмблема-ЦРТДЮ-в-прозрачном.pn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8225669" y="146599"/>
            <a:ext cx="1391258" cy="1387911"/>
          </a:xfrm>
          <a:prstGeom prst="rect">
            <a:avLst/>
          </a:prstGeom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89" y="3604628"/>
            <a:ext cx="2867893" cy="1916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DSC 03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742" y="4540621"/>
            <a:ext cx="2932977" cy="1961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SC 03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460" y="3539124"/>
            <a:ext cx="2995129" cy="2002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839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2029" y="146599"/>
            <a:ext cx="747899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800" b="1" u="sng" dirty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. Фестиваль  дружбы народов в рамках открытого фестиваля-конкурса творческих коллективов «Вербный базар - 2023</a:t>
            </a:r>
            <a:r>
              <a:rPr lang="ru-RU" sz="28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5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(апрель 2023 г. ) </a:t>
            </a:r>
            <a:endParaRPr lang="ru-RU" sz="2500" b="1" u="sng" dirty="0">
              <a:solidFill>
                <a:srgbClr val="22322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http://sozvezdie-orsk.ru/images/novosti/obschie/2012033103.jpg"/>
          <p:cNvPicPr>
            <a:picLocks noChangeAspect="1" noChangeArrowheads="1"/>
          </p:cNvPicPr>
          <p:nvPr/>
        </p:nvPicPr>
        <p:blipFill>
          <a:blip r:embed="rId2"/>
          <a:srcRect t="5302" r="-503" b="20061"/>
          <a:stretch>
            <a:fillRect/>
          </a:stretch>
        </p:blipFill>
        <p:spPr bwMode="auto">
          <a:xfrm>
            <a:off x="186513" y="1950625"/>
            <a:ext cx="3162977" cy="188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4" descr="http://sozvezdie-orsk.ru/images/novosti/obschie/2012033108.jpg"/>
          <p:cNvPicPr>
            <a:picLocks noChangeAspect="1" noChangeArrowheads="1"/>
          </p:cNvPicPr>
          <p:nvPr/>
        </p:nvPicPr>
        <p:blipFill>
          <a:blip r:embed="rId3"/>
          <a:srcRect l="8552" t="3606" r="8847" b="20071"/>
          <a:stretch>
            <a:fillRect/>
          </a:stretch>
        </p:blipFill>
        <p:spPr bwMode="auto">
          <a:xfrm>
            <a:off x="6695209" y="1692164"/>
            <a:ext cx="2944303" cy="203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4" name="Picture 6" descr="http://sozvezdie-orsk.ru/yubilej/fotografii/image.raw?view=image&amp;type=img&amp;id=75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6505" y="1916443"/>
            <a:ext cx="2871689" cy="190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8" name="Picture 10" descr="http://sozvezdie-orsk.ru/yubilej/fotografii/image.raw?view=image&amp;type=orig&amp;id=234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1129" y="4756221"/>
            <a:ext cx="3064014" cy="175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900" name="Picture 12" descr="http://sozvezdie-orsk.ru/yubilej/fotografii/image.raw?view=image&amp;type=orig&amp;id=23394"/>
          <p:cNvPicPr>
            <a:picLocks noChangeAspect="1" noChangeArrowheads="1"/>
          </p:cNvPicPr>
          <p:nvPr/>
        </p:nvPicPr>
        <p:blipFill>
          <a:blip r:embed="rId6"/>
          <a:srcRect r="14005"/>
          <a:stretch>
            <a:fillRect/>
          </a:stretch>
        </p:blipFill>
        <p:spPr bwMode="auto">
          <a:xfrm>
            <a:off x="6632427" y="3957434"/>
            <a:ext cx="3028413" cy="1980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Эмблема-ЦРТДЮ-в-прозрачном.png"/>
          <p:cNvPicPr>
            <a:picLocks noChangeAspect="1"/>
          </p:cNvPicPr>
          <p:nvPr/>
        </p:nvPicPr>
        <p:blipFill>
          <a:blip r:embed="rId7" cstate="print">
            <a:lum bright="-10000" contrast="30000"/>
          </a:blip>
          <a:stretch>
            <a:fillRect/>
          </a:stretch>
        </p:blipFill>
        <p:spPr>
          <a:xfrm>
            <a:off x="8225669" y="146599"/>
            <a:ext cx="1391258" cy="1387911"/>
          </a:xfrm>
          <a:prstGeom prst="rect">
            <a:avLst/>
          </a:prstGeom>
          <a:effectLst/>
        </p:spPr>
      </p:pic>
      <p:pic>
        <p:nvPicPr>
          <p:cNvPr id="37896" name="Picture 8" descr="http://sozvezdie-orsk.ru/yubilej/fotografii/image.raw?view=image&amp;type=img&amp;id=23278"/>
          <p:cNvPicPr>
            <a:picLocks noChangeAspect="1" noChangeArrowheads="1"/>
          </p:cNvPicPr>
          <p:nvPr/>
        </p:nvPicPr>
        <p:blipFill>
          <a:blip r:embed="rId8"/>
          <a:srcRect t="8267" b="13929"/>
          <a:stretch>
            <a:fillRect/>
          </a:stretch>
        </p:blipFill>
        <p:spPr bwMode="auto">
          <a:xfrm>
            <a:off x="422029" y="3988492"/>
            <a:ext cx="3179349" cy="185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8175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9488" y="491109"/>
            <a:ext cx="814178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9. </a:t>
            </a:r>
            <a:r>
              <a:rPr lang="ru-RU" sz="28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Турнир </a:t>
            </a:r>
            <a:r>
              <a:rPr lang="ru-RU" sz="2800" b="1" u="sng" dirty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по волейболу в рамках сетевого взаимодействия по реализации </a:t>
            </a:r>
            <a:r>
              <a:rPr lang="ru-RU" sz="28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ДООП «Волейбол</a:t>
            </a:r>
            <a:r>
              <a:rPr lang="ru-RU" sz="2800" b="1" u="sng" dirty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» МАУДО «ЦРТДЮ «Созвездие» г. Орска» и ОУ г. </a:t>
            </a:r>
            <a:r>
              <a:rPr lang="ru-RU" sz="28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Орска </a:t>
            </a:r>
            <a:r>
              <a:rPr lang="ru-RU" sz="2400" b="1" i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(весенние каникулы, 2023 г. МОАУ «СОШ №17 г. Орска»)</a:t>
            </a:r>
            <a:endParaRPr lang="ru-RU" sz="2400" b="1" i="1" u="sng" dirty="0" smtClean="0">
              <a:solidFill>
                <a:srgbClr val="22322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8" name="Picture 8" descr="20210323 145252"/>
          <p:cNvPicPr>
            <a:picLocks noChangeAspect="1" noChangeArrowheads="1"/>
          </p:cNvPicPr>
          <p:nvPr/>
        </p:nvPicPr>
        <p:blipFill>
          <a:blip r:embed="rId2"/>
          <a:srcRect t="5830"/>
          <a:stretch>
            <a:fillRect/>
          </a:stretch>
        </p:blipFill>
        <p:spPr bwMode="auto">
          <a:xfrm>
            <a:off x="266072" y="2967192"/>
            <a:ext cx="3131926" cy="166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50" name="Picture 10" descr="IMG 15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0023" y="4857966"/>
            <a:ext cx="3077212" cy="173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52" name="Picture 12" descr="IMG 1477"/>
          <p:cNvPicPr>
            <a:picLocks noChangeAspect="1" noChangeArrowheads="1"/>
          </p:cNvPicPr>
          <p:nvPr/>
        </p:nvPicPr>
        <p:blipFill>
          <a:blip r:embed="rId4"/>
          <a:srcRect r="15714"/>
          <a:stretch>
            <a:fillRect/>
          </a:stretch>
        </p:blipFill>
        <p:spPr bwMode="auto">
          <a:xfrm>
            <a:off x="6558908" y="2892109"/>
            <a:ext cx="2677849" cy="17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Эмблема-ЦРТДЮ-в-прозрачном.png"/>
          <p:cNvPicPr>
            <a:picLocks noChangeAspect="1"/>
          </p:cNvPicPr>
          <p:nvPr/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8250621" y="157109"/>
            <a:ext cx="1460899" cy="14573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109880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8035" y="352109"/>
            <a:ext cx="7287491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10. Турнир </a:t>
            </a:r>
            <a:r>
              <a:rPr lang="ru-RU" sz="2800" b="1" dirty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по шашкам, посвященный Дню Победы, в рамках сетевого взаимодействия по реализации ДООП «</a:t>
            </a:r>
            <a:r>
              <a:rPr lang="ru-RU" sz="2800" b="1" dirty="0" err="1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Шашки+шахматы</a:t>
            </a:r>
            <a:r>
              <a:rPr lang="ru-RU" sz="2800" b="1" dirty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» МАУДО «ЦРТДЮ «Созвездие» г. Орска» и ОУ г. </a:t>
            </a:r>
            <a:r>
              <a:rPr lang="ru-RU" sz="2800" b="1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Орска </a:t>
            </a:r>
            <a:r>
              <a:rPr lang="ru-RU" sz="2200" b="1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200" b="1" i="1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май, 2023 г. детский клуб «Молодость» МАУДО «ЦРТДЮ «Созвездие» г. Орска»</a:t>
            </a:r>
            <a:r>
              <a:rPr lang="ru-RU" sz="2200" b="1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200" b="1" dirty="0" smtClean="0">
              <a:solidFill>
                <a:srgbClr val="22322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20220513 132219"/>
          <p:cNvPicPr>
            <a:picLocks noChangeAspect="1" noChangeArrowheads="1"/>
          </p:cNvPicPr>
          <p:nvPr/>
        </p:nvPicPr>
        <p:blipFill>
          <a:blip r:embed="rId2"/>
          <a:srcRect t="30022" r="-109"/>
          <a:stretch>
            <a:fillRect/>
          </a:stretch>
        </p:blipFill>
        <p:spPr bwMode="auto">
          <a:xfrm>
            <a:off x="3235417" y="4474219"/>
            <a:ext cx="3277456" cy="1926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4" descr="IMG 20210520 WA0007"/>
          <p:cNvPicPr>
            <a:picLocks noChangeAspect="1" noChangeArrowheads="1"/>
          </p:cNvPicPr>
          <p:nvPr/>
        </p:nvPicPr>
        <p:blipFill>
          <a:blip r:embed="rId3"/>
          <a:srcRect t="16766" r="2280"/>
          <a:stretch>
            <a:fillRect/>
          </a:stretch>
        </p:blipFill>
        <p:spPr bwMode="auto">
          <a:xfrm>
            <a:off x="179840" y="3368319"/>
            <a:ext cx="3012870" cy="1924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6" name="Picture 6" descr="2019121026"/>
          <p:cNvPicPr>
            <a:picLocks noChangeAspect="1" noChangeArrowheads="1"/>
          </p:cNvPicPr>
          <p:nvPr/>
        </p:nvPicPr>
        <p:blipFill>
          <a:blip r:embed="rId4"/>
          <a:srcRect l="11455" t="13360"/>
          <a:stretch>
            <a:fillRect/>
          </a:stretch>
        </p:blipFill>
        <p:spPr bwMode="auto">
          <a:xfrm>
            <a:off x="6584382" y="3411658"/>
            <a:ext cx="2876885" cy="1881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Эмблема-ЦРТДЮ-в-прозрачном.png"/>
          <p:cNvPicPr>
            <a:picLocks noChangeAspect="1"/>
          </p:cNvPicPr>
          <p:nvPr/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8250621" y="157109"/>
            <a:ext cx="1460899" cy="14573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799569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58330" y="187076"/>
            <a:ext cx="724162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sz="2400" b="1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. Городской </a:t>
            </a:r>
            <a:r>
              <a:rPr lang="ru-RU" sz="2400" b="1" dirty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конкурс - фестиваль инсценированной военно- патриотической песни «Пою мое Отечество!», посвящённый Дню </a:t>
            </a:r>
            <a:r>
              <a:rPr lang="ru-RU" sz="2400" b="1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Победы (</a:t>
            </a:r>
            <a:r>
              <a:rPr lang="ru-RU" sz="2400" b="1" i="1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май 2023 г.</a:t>
            </a:r>
            <a:r>
              <a:rPr lang="ru-RU" sz="2400" b="1" dirty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МАУДО «ЦРТДЮ «Созвездие» г. Орска»</a:t>
            </a:r>
            <a:r>
              <a:rPr lang="ru-RU" sz="2400" b="1" i="1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b="1" i="1" dirty="0">
              <a:solidFill>
                <a:srgbClr val="22322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4" name="Picture 4" descr="http://sozvezdie-orsk.ru/images/thumbnails/images.orsk.ru/images/stories/2020/05_may/image_08052020062402_15889010425531-fill-539x321.jpg_da39a3ee5e6b4b0d3255bfef95601890afd807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5131" y="2155215"/>
            <a:ext cx="3121357" cy="1938832"/>
          </a:xfrm>
          <a:prstGeom prst="rect">
            <a:avLst/>
          </a:prstGeom>
          <a:noFill/>
        </p:spPr>
      </p:pic>
      <p:pic>
        <p:nvPicPr>
          <p:cNvPr id="46086" name="Picture 6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2302" y="2138012"/>
            <a:ext cx="2660417" cy="1965585"/>
          </a:xfrm>
          <a:prstGeom prst="rect">
            <a:avLst/>
          </a:prstGeom>
          <a:noFill/>
        </p:spPr>
      </p:pic>
      <p:pic>
        <p:nvPicPr>
          <p:cNvPr id="9" name="Рисунок 8" descr="IMG_2884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r="8345"/>
          <a:stretch>
            <a:fillRect/>
          </a:stretch>
        </p:blipFill>
        <p:spPr>
          <a:xfrm>
            <a:off x="122752" y="2084865"/>
            <a:ext cx="3181506" cy="1952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7410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b="4141"/>
          <a:stretch>
            <a:fillRect/>
          </a:stretch>
        </p:blipFill>
        <p:spPr>
          <a:xfrm>
            <a:off x="3385818" y="4291321"/>
            <a:ext cx="3339647" cy="2189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Эмблема-ЦРТДЮ-в-прозрачном.png"/>
          <p:cNvPicPr>
            <a:picLocks noChangeAspect="1"/>
          </p:cNvPicPr>
          <p:nvPr/>
        </p:nvPicPr>
        <p:blipFill>
          <a:blip r:embed="rId6" cstate="print">
            <a:lum bright="-10000" contrast="30000"/>
          </a:blip>
          <a:stretch>
            <a:fillRect/>
          </a:stretch>
        </p:blipFill>
        <p:spPr>
          <a:xfrm>
            <a:off x="8282616" y="187076"/>
            <a:ext cx="1255863" cy="1252842"/>
          </a:xfrm>
          <a:prstGeom prst="rect">
            <a:avLst/>
          </a:prstGeom>
          <a:effectLst/>
        </p:spPr>
      </p:pic>
      <p:pic>
        <p:nvPicPr>
          <p:cNvPr id="12" name="Рисунок 11" descr="DSC07341.JPG"/>
          <p:cNvPicPr>
            <a:picLocks noChangeAspect="1"/>
          </p:cNvPicPr>
          <p:nvPr/>
        </p:nvPicPr>
        <p:blipFill>
          <a:blip r:embed="rId7" cstate="print">
            <a:lum contrast="20000"/>
          </a:blip>
          <a:stretch>
            <a:fillRect/>
          </a:stretch>
        </p:blipFill>
        <p:spPr>
          <a:xfrm>
            <a:off x="91815" y="4277612"/>
            <a:ext cx="3179546" cy="211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G_2879.JPG"/>
          <p:cNvPicPr>
            <a:picLocks noChangeAspect="1"/>
          </p:cNvPicPr>
          <p:nvPr/>
        </p:nvPicPr>
        <p:blipFill>
          <a:blip r:embed="rId8" cstate="print">
            <a:lum contrast="30000"/>
          </a:blip>
          <a:srcRect l="22064" t="5290" r="4106"/>
          <a:stretch>
            <a:fillRect/>
          </a:stretch>
        </p:blipFill>
        <p:spPr>
          <a:xfrm>
            <a:off x="6888708" y="4251442"/>
            <a:ext cx="2644233" cy="2165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8175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58330" y="187076"/>
            <a:ext cx="724162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2400" b="1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Спортивная программа «Патриоты России</a:t>
            </a:r>
            <a:r>
              <a:rPr lang="ru-RU" sz="2400" b="1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», посвященная </a:t>
            </a:r>
            <a:r>
              <a:rPr lang="ru-RU" sz="2400" b="1" dirty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Дню России, среди команд детских городских </a:t>
            </a:r>
            <a:r>
              <a:rPr lang="ru-RU" sz="2400" b="1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оздоровительных лагерей дневного пребывания на базе СОШ Советского района г. Орска (</a:t>
            </a:r>
            <a:r>
              <a:rPr lang="ru-RU" sz="2400" b="1" i="1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июнь 2023 г., стадион «Пищевик»)</a:t>
            </a:r>
            <a:endParaRPr lang="ru-RU" sz="2400" b="1" i="1" dirty="0">
              <a:solidFill>
                <a:srgbClr val="22322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Эмблема-ЦРТДЮ-в-прозрачном.pn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8282616" y="187076"/>
            <a:ext cx="1255863" cy="1252842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766" t="24338" r="37275" b="23200"/>
          <a:stretch/>
        </p:blipFill>
        <p:spPr>
          <a:xfrm>
            <a:off x="218022" y="2466109"/>
            <a:ext cx="2442051" cy="3006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0141" t="25662" r="28331" b="24337"/>
          <a:stretch/>
        </p:blipFill>
        <p:spPr>
          <a:xfrm>
            <a:off x="2780665" y="3061855"/>
            <a:ext cx="3868253" cy="2618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5252" t="21117" r="29184" b="21686"/>
          <a:stretch/>
        </p:blipFill>
        <p:spPr>
          <a:xfrm>
            <a:off x="6769511" y="2466109"/>
            <a:ext cx="3026210" cy="2888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1619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04192" y="179461"/>
            <a:ext cx="690529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Открытый конкурс детских игровых театрализованных программ «Забава»</a:t>
            </a:r>
          </a:p>
        </p:txBody>
      </p:sp>
      <p:pic>
        <p:nvPicPr>
          <p:cNvPr id="34818" name="Picture 2" descr="http://sozvezdie-orsk.ru/yubilej/fotografii/image.raw?view=image&amp;type=img&amp;id=109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848665"/>
            <a:ext cx="3052106" cy="202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 descr="http://sozvezdie-orsk.ru/yubilej/fotografii/image.raw?view=image&amp;type=img&amp;id=14900"/>
          <p:cNvPicPr>
            <a:picLocks noChangeAspect="1" noChangeArrowheads="1"/>
          </p:cNvPicPr>
          <p:nvPr/>
        </p:nvPicPr>
        <p:blipFill>
          <a:blip r:embed="rId3"/>
          <a:srcRect l="6890" r="13167" b="12155"/>
          <a:stretch>
            <a:fillRect/>
          </a:stretch>
        </p:blipFill>
        <p:spPr bwMode="auto">
          <a:xfrm>
            <a:off x="3740272" y="1848522"/>
            <a:ext cx="2754168" cy="2008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Picture 6" descr="http://sozvezdie-orsk.ru/images/novosti/dk_orion/2015013002.jpg"/>
          <p:cNvPicPr>
            <a:picLocks noChangeAspect="1" noChangeArrowheads="1"/>
          </p:cNvPicPr>
          <p:nvPr/>
        </p:nvPicPr>
        <p:blipFill>
          <a:blip r:embed="rId4"/>
          <a:srcRect t="6696" r="24514" b="5854"/>
          <a:stretch>
            <a:fillRect/>
          </a:stretch>
        </p:blipFill>
        <p:spPr bwMode="auto">
          <a:xfrm>
            <a:off x="6893061" y="1816753"/>
            <a:ext cx="2675976" cy="2061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4" name="Picture 8" descr="http://sozvezdie-orsk.ru/yubilej/fotografii/image.raw?view=image&amp;type=img&amp;id=18067"/>
          <p:cNvPicPr>
            <a:picLocks noChangeAspect="1" noChangeArrowheads="1"/>
          </p:cNvPicPr>
          <p:nvPr/>
        </p:nvPicPr>
        <p:blipFill>
          <a:blip r:embed="rId5"/>
          <a:srcRect t="10560"/>
          <a:stretch>
            <a:fillRect/>
          </a:stretch>
        </p:blipFill>
        <p:spPr bwMode="auto">
          <a:xfrm>
            <a:off x="255718" y="4382813"/>
            <a:ext cx="2855344" cy="191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6" name="Picture 10" descr="http://sozvezdie-orsk.ru/yubilej/fotografii/image.raw?view=image&amp;type=orig&amp;id=217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318006" y="4413314"/>
            <a:ext cx="3237498" cy="186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8" name="Picture 12" descr="http://sozvezdie-orsk.ru/yubilej/fotografii/image.raw?view=image&amp;type=img&amp;id=2789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1626" y="4412716"/>
            <a:ext cx="2753563" cy="183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Эмблема-ЦРТДЮ-в-прозрачном.png"/>
          <p:cNvPicPr>
            <a:picLocks noChangeAspect="1"/>
          </p:cNvPicPr>
          <p:nvPr/>
        </p:nvPicPr>
        <p:blipFill>
          <a:blip r:embed="rId8" cstate="print">
            <a:lum bright="-10000" contrast="30000"/>
          </a:blip>
          <a:stretch>
            <a:fillRect/>
          </a:stretch>
        </p:blipFill>
        <p:spPr>
          <a:xfrm>
            <a:off x="8320262" y="157109"/>
            <a:ext cx="1391258" cy="13879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90881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91532" y="452103"/>
            <a:ext cx="7062714" cy="167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рабочей группы: </a:t>
            </a: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рабочей группы и целевая аудитория меняются при организации и проведении практически всех мероприятий в рамках опорной площадки</a:t>
            </a:r>
            <a:endParaRPr kumimoji="0" lang="ru-RU" altLang="ru-RU" sz="2500" b="0" i="1" u="sng" strike="noStrike" cap="none" normalizeH="0" baseline="0" dirty="0" smtClean="0">
              <a:ln>
                <a:noFill/>
              </a:ln>
              <a:solidFill>
                <a:srgbClr val="162A0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832" y="2516390"/>
            <a:ext cx="77291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методисты, РСП, педагоги-организаторы, инструктор по ФК, педагоги ДО МАУДО «ЦРТДЮ «Созвездие» г. Орска»;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заместители по ВР, педагоги, классные руководители, вожатые, учителя физической культуры СОШ;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педагоги-организаторы УДО г. Орска</a:t>
            </a:r>
          </a:p>
        </p:txBody>
      </p:sp>
      <p:pic>
        <p:nvPicPr>
          <p:cNvPr id="5" name="Рисунок 4" descr="Эмблема-ЦРТДЮ-в-прозрачном.pn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8130745" y="251702"/>
            <a:ext cx="1528223" cy="15245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354224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5943" y="56138"/>
            <a:ext cx="7981950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обеспечение условий для воспитания, развития, социального становления и самореализации детей 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юношества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1.приобщение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здоровому образу жизни; повышение уровня профилактики негативных проявлений;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2.раскрытие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потенциала личности;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3.формирование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подрастающего поколения активной жизненной позиции;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4.воспитание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гражданских и нравственных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организация социально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ориентированного досуга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3000" b="0" i="0" u="sng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 descr="Эмблема-ЦРТДЮ-в-прозрачном.pn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8320262" y="157109"/>
            <a:ext cx="1391258" cy="13879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78175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1130" y="128412"/>
            <a:ext cx="701040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1. Городская </a:t>
            </a:r>
            <a:r>
              <a:rPr lang="ru-RU" sz="23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спортивная игра «Один - за всех, и все - за одного», посвященная Дню народного </a:t>
            </a:r>
            <a:r>
              <a:rPr lang="ru-RU" sz="2300" b="1" u="sng" dirty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единства (</a:t>
            </a:r>
            <a:r>
              <a:rPr lang="ru-RU" sz="2300" b="1" i="1" u="sng" dirty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27 октября 2022 года в 15.00 ч. на базе МОАУ «СОШ №37 г. Орска»)</a:t>
            </a:r>
            <a:endParaRPr lang="ru-RU" sz="2300" b="1" i="1" u="sng" dirty="0" smtClean="0">
              <a:solidFill>
                <a:srgbClr val="22322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SC 08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51" y="1744823"/>
            <a:ext cx="2905460" cy="194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SC 08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0076" y="1724277"/>
            <a:ext cx="2966948" cy="1982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DSC 02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0187" y="1693453"/>
            <a:ext cx="2958957" cy="197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sozvezdie-orsk.ru/yubilej/fotografii/image.raw?view=image&amp;type=orig&amp;id=254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645" y="4276777"/>
            <a:ext cx="2876930" cy="1916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http://sozvezdie-orsk.ru/yubilej/fotografii/image.raw?view=image&amp;type=orig&amp;id=2548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95954" y="4266503"/>
            <a:ext cx="2843979" cy="1894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DSC 025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3604" y="4231170"/>
            <a:ext cx="2897312" cy="1931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Эмблема-ЦРТДЮ-в-прозрачном.png"/>
          <p:cNvPicPr>
            <a:picLocks noChangeAspect="1"/>
          </p:cNvPicPr>
          <p:nvPr/>
        </p:nvPicPr>
        <p:blipFill>
          <a:blip r:embed="rId8" cstate="print">
            <a:lum bright="-10000" contrast="30000"/>
          </a:blip>
          <a:stretch>
            <a:fillRect/>
          </a:stretch>
        </p:blipFill>
        <p:spPr>
          <a:xfrm>
            <a:off x="8320262" y="157109"/>
            <a:ext cx="1391258" cy="13879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78175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57048" y="46949"/>
            <a:ext cx="725213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2. Городской </a:t>
            </a:r>
            <a:r>
              <a:rPr lang="ru-RU" sz="2600" b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конкурс </a:t>
            </a:r>
            <a:r>
              <a:rPr lang="ru-RU" sz="2600" b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«Я ведущий!</a:t>
            </a:r>
            <a:r>
              <a:rPr lang="ru-RU" sz="2600" b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600" b="1" i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26 </a:t>
            </a:r>
            <a:r>
              <a:rPr lang="ru-RU" sz="2600" b="1" i="1" u="sng" dirty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октября 2022 года </a:t>
            </a:r>
            <a:r>
              <a:rPr lang="ru-RU" sz="2600" b="1" i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на базе МАУДО «ЦРТДЮ «Созвездие» г. Орска»)</a:t>
            </a:r>
            <a:endParaRPr lang="ru-RU" sz="2600" b="1" i="1" u="sng" dirty="0" smtClean="0">
              <a:solidFill>
                <a:srgbClr val="162A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sozvezdie-orsk.ru/yubilej/fotografii/image.raw?view=image&amp;type=img&amp;id=15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568" y="1598210"/>
            <a:ext cx="2821108" cy="1872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://sozvezdie-orsk.ru/yubilej/fotografii/image.raw?view=image&amp;type=orig&amp;id=199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7172" y="1577189"/>
            <a:ext cx="2801793" cy="185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6" descr="http://sozvezdie-orsk.ru/yubilej/fotografii/image.raw?view=image&amp;type=orig&amp;id=199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1010" y="1598446"/>
            <a:ext cx="2903914" cy="192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4" name="Picture 10" descr="http://sozvezdie-orsk.ru/yubilej/fotografii/image.raw?view=image&amp;type=orig&amp;id=252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975" y="4116947"/>
            <a:ext cx="2958741" cy="197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6" name="Picture 12" descr="http://sozvezdie-orsk.ru/yubilej/fotografii/image.raw?view=image&amp;type=orig&amp;id=2519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750" y="4107676"/>
            <a:ext cx="3000120" cy="1998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8" name="Picture 14" descr="DSC 007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9345" y="4092652"/>
            <a:ext cx="3005015" cy="2003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Эмблема-ЦРТДЮ-в-прозрачном.png"/>
          <p:cNvPicPr>
            <a:picLocks noChangeAspect="1"/>
          </p:cNvPicPr>
          <p:nvPr/>
        </p:nvPicPr>
        <p:blipFill>
          <a:blip r:embed="rId8" cstate="print">
            <a:lum bright="-10000" contrast="30000"/>
          </a:blip>
          <a:stretch>
            <a:fillRect/>
          </a:stretch>
        </p:blipFill>
        <p:spPr>
          <a:xfrm>
            <a:off x="8320262" y="157109"/>
            <a:ext cx="1391258" cy="13879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78175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7862" y="-31858"/>
            <a:ext cx="7420303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3. Городской конкурс агитбригад «</a:t>
            </a:r>
            <a:r>
              <a:rPr lang="ru-RU" sz="2800" b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Здоровье - выбор молодых</a:t>
            </a:r>
            <a:r>
              <a:rPr lang="ru-RU" sz="2800" b="1" u="sng" dirty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2800" b="1" u="sng" dirty="0" smtClean="0">
              <a:solidFill>
                <a:srgbClr val="162A08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b="1" i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(23 </a:t>
            </a:r>
            <a:r>
              <a:rPr lang="ru-RU" sz="2500" b="1" i="1" u="sng" dirty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ноября 2022 </a:t>
            </a:r>
            <a:r>
              <a:rPr lang="ru-RU" sz="2500" b="1" i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года, МАУДО «ЦРТДЮ «Созвездие» г. Орска»)</a:t>
            </a:r>
            <a:endParaRPr lang="ru-RU" sz="2500" b="1" i="1" u="sng" dirty="0" smtClean="0">
              <a:solidFill>
                <a:srgbClr val="162A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 l="5751" t="21954" r="10042" b="15423"/>
          <a:stretch>
            <a:fillRect/>
          </a:stretch>
        </p:blipFill>
        <p:spPr bwMode="auto">
          <a:xfrm>
            <a:off x="213630" y="2039008"/>
            <a:ext cx="3043719" cy="1810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 l="21341" t="18118" r="15878" b="33638"/>
          <a:stretch>
            <a:fillRect/>
          </a:stretch>
        </p:blipFill>
        <p:spPr bwMode="auto">
          <a:xfrm>
            <a:off x="6738874" y="1912883"/>
            <a:ext cx="2946407" cy="1811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/>
          <a:srcRect l="10660" t="16643" r="6840" b="27370"/>
          <a:stretch>
            <a:fillRect/>
          </a:stretch>
        </p:blipFill>
        <p:spPr bwMode="auto">
          <a:xfrm>
            <a:off x="3194709" y="4079018"/>
            <a:ext cx="3302336" cy="179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SC_062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687769" y="4646657"/>
            <a:ext cx="2881849" cy="179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_0544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rcRect t="7997"/>
          <a:stretch>
            <a:fillRect/>
          </a:stretch>
        </p:blipFill>
        <p:spPr>
          <a:xfrm>
            <a:off x="3468414" y="1797268"/>
            <a:ext cx="3005959" cy="184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SC_0584.JPG"/>
          <p:cNvPicPr>
            <a:picLocks noChangeAspect="1"/>
          </p:cNvPicPr>
          <p:nvPr/>
        </p:nvPicPr>
        <p:blipFill>
          <a:blip r:embed="rId7" cstate="print">
            <a:lum contrast="20000"/>
          </a:blip>
          <a:stretch>
            <a:fillRect/>
          </a:stretch>
        </p:blipFill>
        <p:spPr>
          <a:xfrm>
            <a:off x="211728" y="4489664"/>
            <a:ext cx="2804742" cy="1827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Эмблема-ЦРТДЮ-в-прозрачном.png"/>
          <p:cNvPicPr>
            <a:picLocks noChangeAspect="1"/>
          </p:cNvPicPr>
          <p:nvPr/>
        </p:nvPicPr>
        <p:blipFill>
          <a:blip r:embed="rId8" cstate="print">
            <a:lum bright="-10000" contrast="30000"/>
          </a:blip>
          <a:stretch>
            <a:fillRect/>
          </a:stretch>
        </p:blipFill>
        <p:spPr>
          <a:xfrm>
            <a:off x="8320262" y="157109"/>
            <a:ext cx="1391258" cy="13879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78175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1826" y="297119"/>
            <a:ext cx="7420303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4. XI </a:t>
            </a:r>
            <a:r>
              <a:rPr lang="ru-RU" sz="2800" b="1" u="sng" dirty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заочный городской конкурс интерактивных мультимедийных проектов и творческих работ по профилактике негативных проявлений «Шаг навстречу здоровью</a:t>
            </a:r>
            <a:r>
              <a:rPr lang="ru-RU" sz="2800" b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», номинация «Мультимедийный проект»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b="1" i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u="sng" dirty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4. 01.10.2022 - 20.12.2022. МАУДО «ЦРТДЮ «Созвездие» г. Орска</a:t>
            </a:r>
            <a:r>
              <a:rPr lang="ru-RU" sz="2400" b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»)</a:t>
            </a:r>
            <a:endParaRPr lang="ru-RU" sz="2500" b="1" i="1" u="sng" dirty="0" smtClean="0">
              <a:solidFill>
                <a:srgbClr val="162A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Эмблема-ЦРТДЮ-в-прозрачном.pn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8320262" y="157109"/>
            <a:ext cx="1391258" cy="1387911"/>
          </a:xfrm>
          <a:prstGeom prst="rect">
            <a:avLst/>
          </a:prstGeom>
          <a:effectLst/>
        </p:spPr>
      </p:pic>
      <p:sp>
        <p:nvSpPr>
          <p:cNvPr id="2" name="TextBox 1"/>
          <p:cNvSpPr txBox="1"/>
          <p:nvPr/>
        </p:nvSpPr>
        <p:spPr>
          <a:xfrm>
            <a:off x="1025236" y="4073237"/>
            <a:ext cx="555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739" y="3860175"/>
            <a:ext cx="72950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. конкурс социальных видеороликов «Выбирай здоровый образ жизни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!»;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2. «ЗОЖ-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блогеры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видеоинтервью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с интересными людьми «Территория здоровья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флешмоб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«В ритме ЗОЖ!»;</a:t>
            </a: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5. мультимедийная презентация «Я выбираю ЗОЖ!»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94" y="4442569"/>
            <a:ext cx="2572735" cy="1914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76217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6537" y="-18682"/>
            <a:ext cx="708397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5. Г</a:t>
            </a:r>
            <a:r>
              <a:rPr lang="en-US" sz="2400" b="1" u="sng" dirty="0" err="1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ородская</a:t>
            </a:r>
            <a:r>
              <a:rPr lang="en-US" sz="24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военно-патриотическая</a:t>
            </a:r>
            <a:r>
              <a:rPr lang="en-US" sz="24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спортивная</a:t>
            </a:r>
            <a:r>
              <a:rPr lang="en-US" sz="24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игра</a:t>
            </a:r>
            <a:r>
              <a:rPr lang="en-US" sz="24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en-US" sz="2400" b="1" u="sng" dirty="0" err="1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Один</a:t>
            </a:r>
            <a:r>
              <a:rPr lang="en-US" sz="24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день</a:t>
            </a:r>
            <a:r>
              <a:rPr lang="en-US" sz="24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US" sz="2400" b="1" u="sng" dirty="0" err="1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армии</a:t>
            </a:r>
            <a:r>
              <a:rPr lang="en-US" sz="24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en-US" sz="2400" b="1" u="sng" dirty="0" err="1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посвященная</a:t>
            </a:r>
            <a:r>
              <a:rPr lang="en-US" sz="24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Дню</a:t>
            </a:r>
            <a:r>
              <a:rPr lang="en-US" sz="24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Защитника</a:t>
            </a:r>
            <a:r>
              <a:rPr lang="en-US" sz="2400" b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Отечества</a:t>
            </a:r>
            <a:r>
              <a:rPr lang="ru-RU" sz="2400" b="1" u="sng" dirty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(февраль 2023 г., </a:t>
            </a:r>
            <a:r>
              <a:rPr lang="ru-RU" sz="2400" b="1" i="1" u="sng" dirty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ФОЦ «Свобода</a:t>
            </a:r>
            <a:r>
              <a:rPr lang="ru-RU" sz="2400" b="1" i="1" u="sng" dirty="0" smtClean="0">
                <a:solidFill>
                  <a:srgbClr val="223227"/>
                </a:solidFill>
                <a:latin typeface="Arial" pitchFamily="34" charset="0"/>
                <a:cs typeface="Arial" pitchFamily="34" charset="0"/>
              </a:rPr>
              <a:t>»)</a:t>
            </a:r>
            <a:endParaRPr lang="ru-RU" sz="2400" b="1" i="1" u="sng" dirty="0" smtClean="0">
              <a:solidFill>
                <a:srgbClr val="22322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8" name="Picture 4" descr="http://sozvezdie-orsk.ru/yubilej/fotografii/image.raw?view=image&amp;type=img&amp;id=179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7728" y="1534509"/>
            <a:ext cx="2988953" cy="179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0" name="Picture 6" descr="http://sozvezdie-orsk.ru/yubilej/fotografii/image.raw?view=image&amp;type=orig&amp;id=179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1779" y="3516968"/>
            <a:ext cx="2689275" cy="1690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4" name="Picture 10" descr="http://sozvezdie-orsk.ru/yubilej/fotografii/image.raw?view=image&amp;type=orig&amp;id=21409"/>
          <p:cNvPicPr>
            <a:picLocks noChangeAspect="1" noChangeArrowheads="1"/>
          </p:cNvPicPr>
          <p:nvPr/>
        </p:nvPicPr>
        <p:blipFill>
          <a:blip r:embed="rId4"/>
          <a:srcRect r="11705"/>
          <a:stretch>
            <a:fillRect/>
          </a:stretch>
        </p:blipFill>
        <p:spPr bwMode="auto">
          <a:xfrm>
            <a:off x="4210796" y="4969731"/>
            <a:ext cx="2683542" cy="170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6" name="Picture 12" descr="http://images.orsk.ru/images/stories/2018/02_february/image_22022018192137_151930929716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9034" y="1571710"/>
            <a:ext cx="2701814" cy="1802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Эмблема-ЦРТДЮ-в-прозрачном.png"/>
          <p:cNvPicPr>
            <a:picLocks noChangeAspect="1"/>
          </p:cNvPicPr>
          <p:nvPr/>
        </p:nvPicPr>
        <p:blipFill>
          <a:blip r:embed="rId6" cstate="print">
            <a:lum bright="-10000" contrast="30000"/>
          </a:blip>
          <a:stretch>
            <a:fillRect/>
          </a:stretch>
        </p:blipFill>
        <p:spPr>
          <a:xfrm>
            <a:off x="8225669" y="146599"/>
            <a:ext cx="1391258" cy="1387911"/>
          </a:xfrm>
          <a:prstGeom prst="rect">
            <a:avLst/>
          </a:prstGeom>
          <a:effectLst/>
        </p:spPr>
      </p:pic>
      <p:pic>
        <p:nvPicPr>
          <p:cNvPr id="11" name="Рисунок 10" descr="_6_20160324_2033362738.jpg"/>
          <p:cNvPicPr>
            <a:picLocks noChangeAspect="1"/>
          </p:cNvPicPr>
          <p:nvPr/>
        </p:nvPicPr>
        <p:blipFill>
          <a:blip r:embed="rId7" cstate="print">
            <a:lum contrast="30000"/>
          </a:blip>
          <a:stretch>
            <a:fillRect/>
          </a:stretch>
        </p:blipFill>
        <p:spPr>
          <a:xfrm>
            <a:off x="149591" y="1566223"/>
            <a:ext cx="2890041" cy="173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_3_20160324_1252085136.jpg"/>
          <p:cNvPicPr>
            <a:picLocks noChangeAspect="1"/>
          </p:cNvPicPr>
          <p:nvPr/>
        </p:nvPicPr>
        <p:blipFill>
          <a:blip r:embed="rId8" cstate="print">
            <a:lum contrast="30000"/>
          </a:blip>
          <a:srcRect l="21855" t="16313" r="9896" b="21738"/>
          <a:stretch>
            <a:fillRect/>
          </a:stretch>
        </p:blipFill>
        <p:spPr>
          <a:xfrm rot="296834">
            <a:off x="7305333" y="3660483"/>
            <a:ext cx="1800200" cy="272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_10_20160324_1328480425.jpg"/>
          <p:cNvPicPr>
            <a:picLocks noChangeAspect="1"/>
          </p:cNvPicPr>
          <p:nvPr/>
        </p:nvPicPr>
        <p:blipFill>
          <a:blip r:embed="rId9" cstate="print">
            <a:lum contrast="30000"/>
          </a:blip>
          <a:srcRect l="15876" t="6252" b="16312"/>
          <a:stretch>
            <a:fillRect/>
          </a:stretch>
        </p:blipFill>
        <p:spPr>
          <a:xfrm>
            <a:off x="136635" y="3453808"/>
            <a:ext cx="3087416" cy="170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_1_20160324_1691820914.jpg"/>
          <p:cNvPicPr>
            <a:picLocks noChangeAspect="1"/>
          </p:cNvPicPr>
          <p:nvPr/>
        </p:nvPicPr>
        <p:blipFill>
          <a:blip r:embed="rId10" cstate="print">
            <a:lum contrast="30000"/>
          </a:blip>
          <a:srcRect l="14563" t="13251"/>
          <a:stretch>
            <a:fillRect/>
          </a:stretch>
        </p:blipFill>
        <p:spPr>
          <a:xfrm>
            <a:off x="560574" y="4845651"/>
            <a:ext cx="2939372" cy="1790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8175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89535" y="616847"/>
            <a:ext cx="7420303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800" b="1" u="sng" dirty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Городской </a:t>
            </a:r>
            <a:r>
              <a:rPr lang="ru-RU" sz="2800" b="1" u="sng" dirty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конкурс «Орск-профессиональный», </a:t>
            </a:r>
            <a:r>
              <a:rPr lang="ru-RU" sz="2800" b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номинация «Дети учат детей. Лучшие практики </a:t>
            </a:r>
            <a:r>
              <a:rPr lang="ru-RU" sz="2800" b="1" u="sng" dirty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наставничества». </a:t>
            </a:r>
            <a:r>
              <a:rPr lang="ru-RU" sz="2500" b="1" i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(18.03.2023 </a:t>
            </a:r>
            <a:r>
              <a:rPr lang="ru-RU" sz="2500" b="1" i="1" u="sng" dirty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- 21.04.2023. </a:t>
            </a:r>
            <a:r>
              <a:rPr lang="ru-RU" sz="2500" b="1" i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МАУДО </a:t>
            </a:r>
            <a:r>
              <a:rPr lang="ru-RU" sz="2500" b="1" i="1" u="sng" dirty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«ЦРТДЮ «Созвездие» г. Орска</a:t>
            </a:r>
            <a:r>
              <a:rPr lang="ru-RU" sz="2500" b="1" i="1" u="sng" dirty="0" smtClean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»)</a:t>
            </a:r>
            <a:endParaRPr lang="ru-RU" sz="2500" b="1" i="1" u="sng" dirty="0" smtClean="0">
              <a:solidFill>
                <a:srgbClr val="162A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Эмблема-ЦРТДЮ-в-прозрачном.pn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8320262" y="157109"/>
            <a:ext cx="1391258" cy="1387911"/>
          </a:xfrm>
          <a:prstGeom prst="rect">
            <a:avLst/>
          </a:prstGeom>
          <a:effectLst/>
        </p:spPr>
      </p:pic>
      <p:sp>
        <p:nvSpPr>
          <p:cNvPr id="2" name="TextBox 1"/>
          <p:cNvSpPr txBox="1"/>
          <p:nvPr/>
        </p:nvSpPr>
        <p:spPr>
          <a:xfrm>
            <a:off x="1025236" y="4073237"/>
            <a:ext cx="555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303" y="3473073"/>
            <a:ext cx="7295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162A08"/>
                </a:solidFill>
                <a:latin typeface="Arial" pitchFamily="34" charset="0"/>
                <a:cs typeface="Arial" pitchFamily="34" charset="0"/>
              </a:rPr>
              <a:t>Цель: продвижение в молодёжной и педагогической среде ценностей труда, профессионализма и применения собственного творческого потенциала в профессии.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965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</TotalTime>
  <Words>682</Words>
  <Application>Microsoft Office PowerPoint</Application>
  <PresentationFormat>Лист A4 (210x297 мм)</PresentationFormat>
  <Paragraphs>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апр</dc:creator>
  <cp:lastModifiedBy>admin</cp:lastModifiedBy>
  <cp:revision>135</cp:revision>
  <dcterms:created xsi:type="dcterms:W3CDTF">2015-11-13T13:54:06Z</dcterms:created>
  <dcterms:modified xsi:type="dcterms:W3CDTF">2022-09-29T06:45:03Z</dcterms:modified>
</cp:coreProperties>
</file>